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57"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86736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0BBFAA-CBD6-4688-B54F-0949EBBE3BB9}"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3076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132388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838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609690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6995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94165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134759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156827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164636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39436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60BBFAA-CBD6-4688-B54F-0949EBBE3BB9}"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13897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0BBFAA-CBD6-4688-B54F-0949EBBE3BB9}" type="datetimeFigureOut">
              <a:rPr lang="ru-RU" smtClean="0"/>
              <a:t>11.04.2022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25304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60422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37974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260BBFAA-CBD6-4688-B54F-0949EBBE3BB9}" type="datetimeFigureOut">
              <a:rPr lang="ru-RU" smtClean="0"/>
              <a:t>11.04.2022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1485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0BBFAA-CBD6-4688-B54F-0949EBBE3BB9}" type="datetimeFigureOut">
              <a:rPr lang="ru-RU" smtClean="0"/>
              <a:t>11.04.2022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BA1559-194A-4454-A016-797BC9CA0E81}" type="slidenum">
              <a:rPr lang="ru-RU" smtClean="0"/>
              <a:t>‹#›</a:t>
            </a:fld>
            <a:endParaRPr lang="ru-RU"/>
          </a:p>
        </p:txBody>
      </p:sp>
    </p:spTree>
    <p:extLst>
      <p:ext uri="{BB962C8B-B14F-4D97-AF65-F5344CB8AC3E}">
        <p14:creationId xmlns:p14="http://schemas.microsoft.com/office/powerpoint/2010/main" val="21566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0BBFAA-CBD6-4688-B54F-0949EBBE3BB9}" type="datetimeFigureOut">
              <a:rPr lang="ru-RU" smtClean="0"/>
              <a:t>11.04.2022</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BA1559-194A-4454-A016-797BC9CA0E81}" type="slidenum">
              <a:rPr lang="ru-RU" smtClean="0"/>
              <a:t>‹#›</a:t>
            </a:fld>
            <a:endParaRPr lang="ru-RU"/>
          </a:p>
        </p:txBody>
      </p:sp>
    </p:spTree>
    <p:extLst>
      <p:ext uri="{BB962C8B-B14F-4D97-AF65-F5344CB8AC3E}">
        <p14:creationId xmlns:p14="http://schemas.microsoft.com/office/powerpoint/2010/main" val="133005144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39900" y="703263"/>
            <a:ext cx="9144000" cy="2387600"/>
          </a:xfrm>
        </p:spPr>
        <p:txBody>
          <a:bodyPr>
            <a:normAutofit fontScale="90000"/>
          </a:bodyPr>
          <a:lstStyle/>
          <a:p>
            <a:pPr algn="ctr"/>
            <a:r>
              <a:rPr lang="ru-RU" dirty="0" smtClean="0"/>
              <a:t>Познавательно</a:t>
            </a:r>
            <a:br>
              <a:rPr lang="ru-RU" dirty="0" smtClean="0"/>
            </a:br>
            <a:r>
              <a:rPr lang="ru-RU" dirty="0" smtClean="0"/>
              <a:t>творческий проект</a:t>
            </a:r>
            <a:br>
              <a:rPr lang="ru-RU" dirty="0" smtClean="0"/>
            </a:br>
            <a:r>
              <a:rPr lang="ru-RU" dirty="0" smtClean="0"/>
              <a:t>«Русская Матрёшка»</a:t>
            </a:r>
            <a:endParaRPr lang="ru-RU" dirty="0"/>
          </a:p>
        </p:txBody>
      </p:sp>
      <p:sp>
        <p:nvSpPr>
          <p:cNvPr id="3" name="Подзаголовок 2"/>
          <p:cNvSpPr>
            <a:spLocks noGrp="1"/>
          </p:cNvSpPr>
          <p:nvPr>
            <p:ph type="subTitle" idx="1"/>
          </p:nvPr>
        </p:nvSpPr>
        <p:spPr>
          <a:xfrm>
            <a:off x="2895600" y="3906838"/>
            <a:ext cx="9144000" cy="1655762"/>
          </a:xfrm>
        </p:spPr>
        <p:txBody>
          <a:bodyPr/>
          <a:lstStyle/>
          <a:p>
            <a:pPr algn="r"/>
            <a:r>
              <a:rPr lang="ru-RU" dirty="0" smtClean="0"/>
              <a:t>Вторая младшая группа</a:t>
            </a:r>
          </a:p>
          <a:p>
            <a:pPr algn="r"/>
            <a:r>
              <a:rPr lang="ru-RU" dirty="0" smtClean="0"/>
              <a:t>МАДОУ «Белоснежка»</a:t>
            </a:r>
          </a:p>
          <a:p>
            <a:pPr algn="r"/>
            <a:r>
              <a:rPr lang="ru-RU" dirty="0" smtClean="0"/>
              <a:t>Воспитатель: </a:t>
            </a:r>
            <a:r>
              <a:rPr lang="ru-RU" dirty="0" err="1" smtClean="0"/>
              <a:t>Цыгвинцева</a:t>
            </a:r>
            <a:r>
              <a:rPr lang="ru-RU" dirty="0" smtClean="0"/>
              <a:t> Л.С.</a:t>
            </a:r>
            <a:endParaRPr lang="ru-RU" dirty="0"/>
          </a:p>
        </p:txBody>
      </p:sp>
    </p:spTree>
    <p:extLst>
      <p:ext uri="{BB962C8B-B14F-4D97-AF65-F5344CB8AC3E}">
        <p14:creationId xmlns:p14="http://schemas.microsoft.com/office/powerpoint/2010/main" val="92391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проекта:</a:t>
            </a:r>
            <a:endParaRPr lang="ru-RU" dirty="0"/>
          </a:p>
        </p:txBody>
      </p:sp>
      <p:sp>
        <p:nvSpPr>
          <p:cNvPr id="3" name="Объект 2"/>
          <p:cNvSpPr>
            <a:spLocks noGrp="1"/>
          </p:cNvSpPr>
          <p:nvPr>
            <p:ph idx="1"/>
          </p:nvPr>
        </p:nvSpPr>
        <p:spPr>
          <a:xfrm>
            <a:off x="533400" y="1905000"/>
            <a:ext cx="4343400" cy="4373563"/>
          </a:xfrm>
        </p:spPr>
        <p:txBody>
          <a:bodyPr/>
          <a:lstStyle/>
          <a:p>
            <a:pPr marL="0" indent="0">
              <a:buNone/>
            </a:pPr>
            <a:r>
              <a:rPr lang="ru-RU" dirty="0" smtClean="0"/>
              <a:t>Воспитание интереса к истории России, народному творчеству на примере русской национальной Матрёшки.</a:t>
            </a:r>
            <a:endParaRPr lang="ru-RU" dirty="0"/>
          </a:p>
        </p:txBody>
      </p:sp>
      <p:pic>
        <p:nvPicPr>
          <p:cNvPr id="4" name="Рисунок 3"/>
          <p:cNvPicPr>
            <a:picLocks noChangeAspect="1"/>
          </p:cNvPicPr>
          <p:nvPr/>
        </p:nvPicPr>
        <p:blipFill>
          <a:blip r:embed="rId2"/>
          <a:stretch>
            <a:fillRect/>
          </a:stretch>
        </p:blipFill>
        <p:spPr>
          <a:xfrm>
            <a:off x="4876800" y="852710"/>
            <a:ext cx="5619750" cy="5619750"/>
          </a:xfrm>
          <a:prstGeom prst="rect">
            <a:avLst/>
          </a:prstGeom>
        </p:spPr>
      </p:pic>
    </p:spTree>
    <p:extLst>
      <p:ext uri="{BB962C8B-B14F-4D97-AF65-F5344CB8AC3E}">
        <p14:creationId xmlns:p14="http://schemas.microsoft.com/office/powerpoint/2010/main" val="289139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проекта:</a:t>
            </a:r>
            <a:endParaRPr lang="ru-RU" dirty="0"/>
          </a:p>
        </p:txBody>
      </p:sp>
      <p:sp>
        <p:nvSpPr>
          <p:cNvPr id="3" name="Объект 2"/>
          <p:cNvSpPr>
            <a:spLocks noGrp="1"/>
          </p:cNvSpPr>
          <p:nvPr>
            <p:ph idx="1"/>
          </p:nvPr>
        </p:nvSpPr>
        <p:spPr/>
        <p:txBody>
          <a:bodyPr/>
          <a:lstStyle/>
          <a:p>
            <a:r>
              <a:rPr lang="ru-RU" dirty="0" smtClean="0"/>
              <a:t>Познакомить с русской народной игрушкой;</a:t>
            </a:r>
          </a:p>
          <a:p>
            <a:r>
              <a:rPr lang="ru-RU" dirty="0" smtClean="0"/>
              <a:t>Формировать интерес к русской народной игрушке «Матрёшке»;</a:t>
            </a:r>
          </a:p>
          <a:p>
            <a:r>
              <a:rPr lang="ru-RU" dirty="0" smtClean="0"/>
              <a:t>Формировать интерес к народной культуре и традициям.</a:t>
            </a:r>
          </a:p>
          <a:p>
            <a:endParaRPr lang="ru-RU" dirty="0"/>
          </a:p>
        </p:txBody>
      </p:sp>
    </p:spTree>
    <p:extLst>
      <p:ext uri="{BB962C8B-B14F-4D97-AF65-F5344CB8AC3E}">
        <p14:creationId xmlns:p14="http://schemas.microsoft.com/office/powerpoint/2010/main" val="3461151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1471136"/>
            <a:ext cx="3708400" cy="2862322"/>
          </a:xfrm>
          <a:prstGeom prst="rect">
            <a:avLst/>
          </a:prstGeom>
        </p:spPr>
        <p:txBody>
          <a:bodyPr wrap="square">
            <a:spAutoFit/>
          </a:bodyPr>
          <a:lstStyle/>
          <a:p>
            <a:r>
              <a:rPr lang="ru-RU" dirty="0" smtClean="0"/>
              <a:t>Матрёшка — русская деревянная игрушка в виде расписной куклы, внутри которой находятся подобные ей куклы меньшего размера. Число вложенных кукол — обычно три и более. Обычно имеют форму яйца с плоским донцем и состоят из двух разъёмных частей, верхней и нижней.</a:t>
            </a:r>
            <a:endParaRPr lang="ru-RU" dirty="0"/>
          </a:p>
        </p:txBody>
      </p:sp>
      <p:pic>
        <p:nvPicPr>
          <p:cNvPr id="3" name="Рисунок 2"/>
          <p:cNvPicPr>
            <a:picLocks noChangeAspect="1"/>
          </p:cNvPicPr>
          <p:nvPr/>
        </p:nvPicPr>
        <p:blipFill>
          <a:blip r:embed="rId2"/>
          <a:stretch>
            <a:fillRect/>
          </a:stretch>
        </p:blipFill>
        <p:spPr>
          <a:xfrm>
            <a:off x="4737100" y="1239225"/>
            <a:ext cx="7121875" cy="4831376"/>
          </a:xfrm>
          <a:prstGeom prst="rect">
            <a:avLst/>
          </a:prstGeom>
        </p:spPr>
      </p:pic>
    </p:spTree>
    <p:extLst>
      <p:ext uri="{BB962C8B-B14F-4D97-AF65-F5344CB8AC3E}">
        <p14:creationId xmlns:p14="http://schemas.microsoft.com/office/powerpoint/2010/main" val="37510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1065937"/>
            <a:ext cx="3695700" cy="3139321"/>
          </a:xfrm>
          <a:prstGeom prst="rect">
            <a:avLst/>
          </a:prstGeom>
        </p:spPr>
        <p:txBody>
          <a:bodyPr wrap="square">
            <a:spAutoFit/>
          </a:bodyPr>
          <a:lstStyle/>
          <a:p>
            <a:r>
              <a:rPr lang="ru-RU" dirty="0" smtClean="0"/>
              <a:t>Первых матрешек начали создавать в 1890-х годах. В то время в России стал популярен так называемый «русский стиль». Посуду, предметы быта и интерьера стилизовали под древнерусские изделия. А в Москве и Петербурге даже открывались мастерские, которые реконструировали старинные украшения, одежду и игрушки.</a:t>
            </a:r>
            <a:endParaRPr lang="ru-RU" dirty="0"/>
          </a:p>
        </p:txBody>
      </p:sp>
      <p:pic>
        <p:nvPicPr>
          <p:cNvPr id="4" name="Рисунок 3"/>
          <p:cNvPicPr>
            <a:picLocks noChangeAspect="1"/>
          </p:cNvPicPr>
          <p:nvPr/>
        </p:nvPicPr>
        <p:blipFill>
          <a:blip r:embed="rId2"/>
          <a:stretch>
            <a:fillRect/>
          </a:stretch>
        </p:blipFill>
        <p:spPr>
          <a:xfrm>
            <a:off x="4718050" y="702022"/>
            <a:ext cx="5289550" cy="5289550"/>
          </a:xfrm>
          <a:prstGeom prst="rect">
            <a:avLst/>
          </a:prstGeom>
        </p:spPr>
      </p:pic>
    </p:spTree>
    <p:extLst>
      <p:ext uri="{BB962C8B-B14F-4D97-AF65-F5344CB8AC3E}">
        <p14:creationId xmlns:p14="http://schemas.microsoft.com/office/powerpoint/2010/main" val="36169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800" y="877838"/>
            <a:ext cx="3213100" cy="4524315"/>
          </a:xfrm>
          <a:prstGeom prst="rect">
            <a:avLst/>
          </a:prstGeom>
        </p:spPr>
        <p:txBody>
          <a:bodyPr wrap="square">
            <a:spAutoFit/>
          </a:bodyPr>
          <a:lstStyle/>
          <a:p>
            <a:r>
              <a:rPr lang="ru-RU" dirty="0" smtClean="0"/>
              <a:t>Вначале мастером вытачивается самая маленькая цельная фигурка. После этого он переходит к следующей по размерам фигурке и изготавливает только нижнюю ее часть. После обработки, этот элемент хорошо высушивается, и только затем проводится подгонка верхней части фигурки. По этой схеме заготавливают все составные части матрёшки.</a:t>
            </a:r>
            <a:endParaRPr lang="ru-RU" dirty="0"/>
          </a:p>
        </p:txBody>
      </p:sp>
      <p:pic>
        <p:nvPicPr>
          <p:cNvPr id="3" name="Рисунок 2"/>
          <p:cNvPicPr>
            <a:picLocks noChangeAspect="1"/>
          </p:cNvPicPr>
          <p:nvPr/>
        </p:nvPicPr>
        <p:blipFill>
          <a:blip r:embed="rId2"/>
          <a:stretch>
            <a:fillRect/>
          </a:stretch>
        </p:blipFill>
        <p:spPr>
          <a:xfrm>
            <a:off x="4413249" y="1908174"/>
            <a:ext cx="6961117" cy="3146425"/>
          </a:xfrm>
          <a:prstGeom prst="rect">
            <a:avLst/>
          </a:prstGeom>
        </p:spPr>
      </p:pic>
    </p:spTree>
    <p:extLst>
      <p:ext uri="{BB962C8B-B14F-4D97-AF65-F5344CB8AC3E}">
        <p14:creationId xmlns:p14="http://schemas.microsoft.com/office/powerpoint/2010/main" val="19929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943739"/>
            <a:ext cx="6096000" cy="2862322"/>
          </a:xfrm>
          <a:prstGeom prst="rect">
            <a:avLst/>
          </a:prstGeom>
        </p:spPr>
        <p:txBody>
          <a:bodyPr>
            <a:spAutoFit/>
          </a:bodyPr>
          <a:lstStyle/>
          <a:p>
            <a:r>
              <a:rPr lang="ru-RU" dirty="0" smtClean="0"/>
              <a:t>Техники росписи используются на сегодняшний день разные, но традиционные изображения весьма просты, так как изначально кукла предназначалась для игры детям. Мастерами рисуется простое лицо. Голова куклы обязательно изображается прикрытой платком, расписывают который в традиционных русских орнаментах. Из одежды чаще всего изображается сарафан, иногда его может дополнять передник. Украшается фигурка цветочными орнаментами.</a:t>
            </a:r>
            <a:endParaRPr lang="ru-RU" dirty="0"/>
          </a:p>
        </p:txBody>
      </p:sp>
      <p:pic>
        <p:nvPicPr>
          <p:cNvPr id="3" name="Рисунок 2"/>
          <p:cNvPicPr>
            <a:picLocks noChangeAspect="1"/>
          </p:cNvPicPr>
          <p:nvPr/>
        </p:nvPicPr>
        <p:blipFill>
          <a:blip r:embed="rId2"/>
          <a:stretch>
            <a:fillRect/>
          </a:stretch>
        </p:blipFill>
        <p:spPr>
          <a:xfrm>
            <a:off x="6750050" y="1673225"/>
            <a:ext cx="4762500" cy="4629150"/>
          </a:xfrm>
          <a:prstGeom prst="rect">
            <a:avLst/>
          </a:prstGeom>
        </p:spPr>
      </p:pic>
    </p:spTree>
    <p:extLst>
      <p:ext uri="{BB962C8B-B14F-4D97-AF65-F5344CB8AC3E}">
        <p14:creationId xmlns:p14="http://schemas.microsoft.com/office/powerpoint/2010/main" val="31307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0213" y="643218"/>
            <a:ext cx="4129088" cy="4195481"/>
          </a:xfrm>
        </p:spPr>
        <p:txBody>
          <a:bodyPr/>
          <a:lstStyle/>
          <a:p>
            <a:pPr marL="0" indent="0">
              <a:buNone/>
            </a:pPr>
            <a:r>
              <a:rPr lang="ru-RU" dirty="0" smtClean="0"/>
              <a:t>Русская Матрёшка- настоящее чудо света. Настоящее, поскольку была и остаётся творением человеческих рук. Чудо света- потому что удивительным образом игрушечный символ России перемещается по всему миру, не признавая никаких расстояний, границ.</a:t>
            </a:r>
            <a:endParaRPr lang="ru-RU" dirty="0"/>
          </a:p>
        </p:txBody>
      </p:sp>
      <p:pic>
        <p:nvPicPr>
          <p:cNvPr id="4" name="Рисунок 3"/>
          <p:cNvPicPr>
            <a:picLocks noChangeAspect="1"/>
          </p:cNvPicPr>
          <p:nvPr/>
        </p:nvPicPr>
        <p:blipFill>
          <a:blip r:embed="rId2"/>
          <a:stretch>
            <a:fillRect/>
          </a:stretch>
        </p:blipFill>
        <p:spPr>
          <a:xfrm>
            <a:off x="4690532" y="1308100"/>
            <a:ext cx="6637867" cy="4978400"/>
          </a:xfrm>
          <a:prstGeom prst="rect">
            <a:avLst/>
          </a:prstGeom>
        </p:spPr>
      </p:pic>
    </p:spTree>
    <p:extLst>
      <p:ext uri="{BB962C8B-B14F-4D97-AF65-F5344CB8AC3E}">
        <p14:creationId xmlns:p14="http://schemas.microsoft.com/office/powerpoint/2010/main" val="33403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TotalTime>
  <Words>299</Words>
  <Application>Microsoft Office PowerPoint</Application>
  <PresentationFormat>Широкоэкранный</PresentationFormat>
  <Paragraphs>15</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Century Gothic</vt:lpstr>
      <vt:lpstr>Wingdings 3</vt:lpstr>
      <vt:lpstr>Ион</vt:lpstr>
      <vt:lpstr>Познавательно творческий проект «Русская Матрёшка»</vt:lpstr>
      <vt:lpstr>Цель проекта:</vt:lpstr>
      <vt:lpstr>Задачи проекта: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Познавательно творческий проект «Русская Матрёшка»</dc:title>
  <dc:creator>ПК</dc:creator>
  <cp:lastModifiedBy>ПК</cp:lastModifiedBy>
  <cp:revision>5</cp:revision>
  <dcterms:created xsi:type="dcterms:W3CDTF">2022-04-11T17:59:39Z</dcterms:created>
  <dcterms:modified xsi:type="dcterms:W3CDTF">2022-04-11T18:39:16Z</dcterms:modified>
</cp:coreProperties>
</file>